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21383625" cy="151193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D317"/>
    <a:srgbClr val="E4D70D"/>
    <a:srgbClr val="E4D71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39" d="100"/>
          <a:sy n="39" d="100"/>
        </p:scale>
        <p:origin x="1272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2474395"/>
            <a:ext cx="18176081" cy="5263774"/>
          </a:xfrm>
        </p:spPr>
        <p:txBody>
          <a:bodyPr anchor="b"/>
          <a:lstStyle>
            <a:lvl1pPr algn="ctr"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7941160"/>
            <a:ext cx="16037719" cy="3650342"/>
          </a:xfrm>
        </p:spPr>
        <p:txBody>
          <a:bodyPr/>
          <a:lstStyle>
            <a:lvl1pPr marL="0" indent="0" algn="ctr">
              <a:buNone/>
              <a:defRPr sz="5291"/>
            </a:lvl1pPr>
            <a:lvl2pPr marL="1007943" indent="0" algn="ctr">
              <a:buNone/>
              <a:defRPr sz="4409"/>
            </a:lvl2pPr>
            <a:lvl3pPr marL="2015886" indent="0" algn="ctr">
              <a:buNone/>
              <a:defRPr sz="3968"/>
            </a:lvl3pPr>
            <a:lvl4pPr marL="3023829" indent="0" algn="ctr">
              <a:buNone/>
              <a:defRPr sz="3527"/>
            </a:lvl4pPr>
            <a:lvl5pPr marL="4031772" indent="0" algn="ctr">
              <a:buNone/>
              <a:defRPr sz="3527"/>
            </a:lvl5pPr>
            <a:lvl6pPr marL="5039716" indent="0" algn="ctr">
              <a:buNone/>
              <a:defRPr sz="3527"/>
            </a:lvl6pPr>
            <a:lvl7pPr marL="6047659" indent="0" algn="ctr">
              <a:buNone/>
              <a:defRPr sz="3527"/>
            </a:lvl7pPr>
            <a:lvl8pPr marL="7055602" indent="0" algn="ctr">
              <a:buNone/>
              <a:defRPr sz="3527"/>
            </a:lvl8pPr>
            <a:lvl9pPr marL="8063545" indent="0" algn="ctr">
              <a:buNone/>
              <a:defRPr sz="352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707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9709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804966"/>
            <a:ext cx="4610844" cy="12812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804966"/>
            <a:ext cx="13565237" cy="128129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35817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5522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3769342"/>
            <a:ext cx="18443377" cy="6289229"/>
          </a:xfrm>
        </p:spPr>
        <p:txBody>
          <a:bodyPr anchor="b"/>
          <a:lstStyle>
            <a:lvl1pPr>
              <a:defRPr sz="1322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10118069"/>
            <a:ext cx="18443377" cy="3307357"/>
          </a:xfrm>
        </p:spPr>
        <p:txBody>
          <a:bodyPr/>
          <a:lstStyle>
            <a:lvl1pPr marL="0" indent="0">
              <a:buNone/>
              <a:defRPr sz="5291">
                <a:solidFill>
                  <a:schemeClr val="tx1"/>
                </a:solidFill>
              </a:defRPr>
            </a:lvl1pPr>
            <a:lvl2pPr marL="1007943" indent="0">
              <a:buNone/>
              <a:defRPr sz="4409">
                <a:solidFill>
                  <a:schemeClr val="tx1">
                    <a:tint val="75000"/>
                  </a:schemeClr>
                </a:solidFill>
              </a:defRPr>
            </a:lvl2pPr>
            <a:lvl3pPr marL="2015886" indent="0">
              <a:buNone/>
              <a:defRPr sz="3968">
                <a:solidFill>
                  <a:schemeClr val="tx1">
                    <a:tint val="75000"/>
                  </a:schemeClr>
                </a:solidFill>
              </a:defRPr>
            </a:lvl3pPr>
            <a:lvl4pPr marL="302382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4pPr>
            <a:lvl5pPr marL="403177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5pPr>
            <a:lvl6pPr marL="5039716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6pPr>
            <a:lvl7pPr marL="6047659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7pPr>
            <a:lvl8pPr marL="7055602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8pPr>
            <a:lvl9pPr marL="8063545" indent="0">
              <a:buNone/>
              <a:defRPr sz="352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9125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4024827"/>
            <a:ext cx="9088041" cy="95930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4024827"/>
            <a:ext cx="9088041" cy="959308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7344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804969"/>
            <a:ext cx="18443377" cy="29223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3706342"/>
            <a:ext cx="9046274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5522763"/>
            <a:ext cx="9046274" cy="8123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3706342"/>
            <a:ext cx="9090826" cy="1816421"/>
          </a:xfrm>
        </p:spPr>
        <p:txBody>
          <a:bodyPr anchor="b"/>
          <a:lstStyle>
            <a:lvl1pPr marL="0" indent="0">
              <a:buNone/>
              <a:defRPr sz="5291" b="1"/>
            </a:lvl1pPr>
            <a:lvl2pPr marL="1007943" indent="0">
              <a:buNone/>
              <a:defRPr sz="4409" b="1"/>
            </a:lvl2pPr>
            <a:lvl3pPr marL="2015886" indent="0">
              <a:buNone/>
              <a:defRPr sz="3968" b="1"/>
            </a:lvl3pPr>
            <a:lvl4pPr marL="3023829" indent="0">
              <a:buNone/>
              <a:defRPr sz="3527" b="1"/>
            </a:lvl4pPr>
            <a:lvl5pPr marL="4031772" indent="0">
              <a:buNone/>
              <a:defRPr sz="3527" b="1"/>
            </a:lvl5pPr>
            <a:lvl6pPr marL="5039716" indent="0">
              <a:buNone/>
              <a:defRPr sz="3527" b="1"/>
            </a:lvl6pPr>
            <a:lvl7pPr marL="6047659" indent="0">
              <a:buNone/>
              <a:defRPr sz="3527" b="1"/>
            </a:lvl7pPr>
            <a:lvl8pPr marL="7055602" indent="0">
              <a:buNone/>
              <a:defRPr sz="3527" b="1"/>
            </a:lvl8pPr>
            <a:lvl9pPr marL="8063545" indent="0">
              <a:buNone/>
              <a:defRPr sz="352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5522763"/>
            <a:ext cx="9090826" cy="8123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07497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932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9297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2176910"/>
            <a:ext cx="10825460" cy="10744538"/>
          </a:xfrm>
        </p:spPr>
        <p:txBody>
          <a:bodyPr/>
          <a:lstStyle>
            <a:lvl1pPr>
              <a:defRPr sz="7055"/>
            </a:lvl1pPr>
            <a:lvl2pPr>
              <a:defRPr sz="6173"/>
            </a:lvl2pPr>
            <a:lvl3pPr>
              <a:defRPr sz="5291"/>
            </a:lvl3pPr>
            <a:lvl4pPr>
              <a:defRPr sz="4409"/>
            </a:lvl4pPr>
            <a:lvl5pPr>
              <a:defRPr sz="4409"/>
            </a:lvl5pPr>
            <a:lvl6pPr>
              <a:defRPr sz="4409"/>
            </a:lvl6pPr>
            <a:lvl7pPr>
              <a:defRPr sz="4409"/>
            </a:lvl7pPr>
            <a:lvl8pPr>
              <a:defRPr sz="4409"/>
            </a:lvl8pPr>
            <a:lvl9pPr>
              <a:defRPr sz="440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01132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007957"/>
            <a:ext cx="6896776" cy="3527848"/>
          </a:xfrm>
        </p:spPr>
        <p:txBody>
          <a:bodyPr anchor="b"/>
          <a:lstStyle>
            <a:lvl1pPr>
              <a:defRPr sz="705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2176910"/>
            <a:ext cx="10825460" cy="10744538"/>
          </a:xfrm>
        </p:spPr>
        <p:txBody>
          <a:bodyPr anchor="t"/>
          <a:lstStyle>
            <a:lvl1pPr marL="0" indent="0">
              <a:buNone/>
              <a:defRPr sz="7055"/>
            </a:lvl1pPr>
            <a:lvl2pPr marL="1007943" indent="0">
              <a:buNone/>
              <a:defRPr sz="6173"/>
            </a:lvl2pPr>
            <a:lvl3pPr marL="2015886" indent="0">
              <a:buNone/>
              <a:defRPr sz="5291"/>
            </a:lvl3pPr>
            <a:lvl4pPr marL="3023829" indent="0">
              <a:buNone/>
              <a:defRPr sz="4409"/>
            </a:lvl4pPr>
            <a:lvl5pPr marL="4031772" indent="0">
              <a:buNone/>
              <a:defRPr sz="4409"/>
            </a:lvl5pPr>
            <a:lvl6pPr marL="5039716" indent="0">
              <a:buNone/>
              <a:defRPr sz="4409"/>
            </a:lvl6pPr>
            <a:lvl7pPr marL="6047659" indent="0">
              <a:buNone/>
              <a:defRPr sz="4409"/>
            </a:lvl7pPr>
            <a:lvl8pPr marL="7055602" indent="0">
              <a:buNone/>
              <a:defRPr sz="4409"/>
            </a:lvl8pPr>
            <a:lvl9pPr marL="8063545" indent="0">
              <a:buNone/>
              <a:defRPr sz="440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4535805"/>
            <a:ext cx="6896776" cy="8403140"/>
          </a:xfrm>
        </p:spPr>
        <p:txBody>
          <a:bodyPr/>
          <a:lstStyle>
            <a:lvl1pPr marL="0" indent="0">
              <a:buNone/>
              <a:defRPr sz="3527"/>
            </a:lvl1pPr>
            <a:lvl2pPr marL="1007943" indent="0">
              <a:buNone/>
              <a:defRPr sz="3086"/>
            </a:lvl2pPr>
            <a:lvl3pPr marL="2015886" indent="0">
              <a:buNone/>
              <a:defRPr sz="2646"/>
            </a:lvl3pPr>
            <a:lvl4pPr marL="3023829" indent="0">
              <a:buNone/>
              <a:defRPr sz="2205"/>
            </a:lvl4pPr>
            <a:lvl5pPr marL="4031772" indent="0">
              <a:buNone/>
              <a:defRPr sz="2205"/>
            </a:lvl5pPr>
            <a:lvl6pPr marL="5039716" indent="0">
              <a:buNone/>
              <a:defRPr sz="2205"/>
            </a:lvl6pPr>
            <a:lvl7pPr marL="6047659" indent="0">
              <a:buNone/>
              <a:defRPr sz="2205"/>
            </a:lvl7pPr>
            <a:lvl8pPr marL="7055602" indent="0">
              <a:buNone/>
              <a:defRPr sz="2205"/>
            </a:lvl8pPr>
            <a:lvl9pPr marL="8063545" indent="0">
              <a:buNone/>
              <a:defRPr sz="220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9922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804969"/>
            <a:ext cx="18443377" cy="2922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4024827"/>
            <a:ext cx="18443377" cy="959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2572D9-C5D2-403B-AD53-FC5DA56F6D7E}" type="datetimeFigureOut">
              <a:rPr lang="en-IN" smtClean="0"/>
              <a:t>22-07-2022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14013401"/>
            <a:ext cx="7216973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14013401"/>
            <a:ext cx="4811316" cy="80496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4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7963F1-2626-412A-A46E-E761465AFD9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5603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015886" rtl="0" eaLnBrk="1" latinLnBrk="0" hangingPunct="1">
        <a:lnSpc>
          <a:spcPct val="90000"/>
        </a:lnSpc>
        <a:spcBef>
          <a:spcPct val="0"/>
        </a:spcBef>
        <a:buNone/>
        <a:defRPr sz="97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3972" indent="-503972" algn="l" defTabSz="2015886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6173" kern="1200">
          <a:solidFill>
            <a:schemeClr val="tx1"/>
          </a:solidFill>
          <a:latin typeface="+mn-lt"/>
          <a:ea typeface="+mn-ea"/>
          <a:cs typeface="+mn-cs"/>
        </a:defRPr>
      </a:lvl1pPr>
      <a:lvl2pPr marL="1511915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2pPr>
      <a:lvl3pPr marL="2519858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4409" kern="1200">
          <a:solidFill>
            <a:schemeClr val="tx1"/>
          </a:solidFill>
          <a:latin typeface="+mn-lt"/>
          <a:ea typeface="+mn-ea"/>
          <a:cs typeface="+mn-cs"/>
        </a:defRPr>
      </a:lvl3pPr>
      <a:lvl4pPr marL="3527801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535744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54368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551630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559573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567517" indent="-503972" algn="l" defTabSz="2015886" rtl="0" eaLnBrk="1" latinLnBrk="0" hangingPunct="1">
        <a:lnSpc>
          <a:spcPct val="90000"/>
        </a:lnSpc>
        <a:spcBef>
          <a:spcPts val="1102"/>
        </a:spcBef>
        <a:buFont typeface="Arial" panose="020B0604020202020204" pitchFamily="34" charset="0"/>
        <a:buChar char="•"/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1pPr>
      <a:lvl2pPr marL="1007943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2pPr>
      <a:lvl3pPr marL="201588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3pPr>
      <a:lvl4pPr marL="302382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4pPr>
      <a:lvl5pPr marL="403177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5pPr>
      <a:lvl6pPr marL="5039716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6pPr>
      <a:lvl7pPr marL="6047659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7pPr>
      <a:lvl8pPr marL="7055602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8pPr>
      <a:lvl9pPr marL="8063545" algn="l" defTabSz="2015886" rtl="0" eaLnBrk="1" latinLnBrk="0" hangingPunct="1">
        <a:defRPr sz="39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EF8F0AB-959B-46F7-BD34-F63291411FCA}"/>
              </a:ext>
            </a:extLst>
          </p:cNvPr>
          <p:cNvSpPr/>
          <p:nvPr/>
        </p:nvSpPr>
        <p:spPr>
          <a:xfrm>
            <a:off x="4595813" y="4130678"/>
            <a:ext cx="12272682" cy="6920753"/>
          </a:xfrm>
          <a:prstGeom prst="rect">
            <a:avLst/>
          </a:prstGeom>
          <a:solidFill>
            <a:srgbClr val="E4D70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1638979-66D6-45B4-9AAE-A215D40E861E}"/>
              </a:ext>
            </a:extLst>
          </p:cNvPr>
          <p:cNvSpPr/>
          <p:nvPr/>
        </p:nvSpPr>
        <p:spPr>
          <a:xfrm>
            <a:off x="7253848" y="6444764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1C89CAC-CF59-4D5A-AD11-0F8A0549CF50}"/>
              </a:ext>
            </a:extLst>
          </p:cNvPr>
          <p:cNvSpPr/>
          <p:nvPr/>
        </p:nvSpPr>
        <p:spPr>
          <a:xfrm>
            <a:off x="9674320" y="6444764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BF335C5-8E10-4EC7-946F-B35723EDFDA5}"/>
              </a:ext>
            </a:extLst>
          </p:cNvPr>
          <p:cNvSpPr/>
          <p:nvPr/>
        </p:nvSpPr>
        <p:spPr>
          <a:xfrm>
            <a:off x="12094791" y="6444764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3C3B92A7-1F32-404E-B881-1F6ACE5D7C5E}"/>
              </a:ext>
            </a:extLst>
          </p:cNvPr>
          <p:cNvSpPr/>
          <p:nvPr/>
        </p:nvSpPr>
        <p:spPr>
          <a:xfrm>
            <a:off x="12094791" y="7650515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646860A7-64D2-49E9-8B14-E2E1484CB524}"/>
              </a:ext>
            </a:extLst>
          </p:cNvPr>
          <p:cNvSpPr/>
          <p:nvPr/>
        </p:nvSpPr>
        <p:spPr>
          <a:xfrm>
            <a:off x="9674319" y="7650515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A4AEBB4-82A1-477C-AB0F-8D602CDF9933}"/>
              </a:ext>
            </a:extLst>
          </p:cNvPr>
          <p:cNvSpPr/>
          <p:nvPr/>
        </p:nvSpPr>
        <p:spPr>
          <a:xfrm>
            <a:off x="7253847" y="7650515"/>
            <a:ext cx="2115671" cy="93233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B5DF6B9-9E36-4BBE-98F6-7016E79670FA}"/>
              </a:ext>
            </a:extLst>
          </p:cNvPr>
          <p:cNvCxnSpPr>
            <a:stCxn id="5" idx="3"/>
            <a:endCxn id="6" idx="1"/>
          </p:cNvCxnSpPr>
          <p:nvPr/>
        </p:nvCxnSpPr>
        <p:spPr>
          <a:xfrm>
            <a:off x="9369518" y="6910929"/>
            <a:ext cx="304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45B1B97-A09E-46EA-A67F-5A29EBF6B02B}"/>
              </a:ext>
            </a:extLst>
          </p:cNvPr>
          <p:cNvCxnSpPr/>
          <p:nvPr/>
        </p:nvCxnSpPr>
        <p:spPr>
          <a:xfrm>
            <a:off x="11789987" y="6910929"/>
            <a:ext cx="30480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C799D987-0493-4DE9-B624-7710E90786AD}"/>
              </a:ext>
            </a:extLst>
          </p:cNvPr>
          <p:cNvCxnSpPr>
            <a:cxnSpLocks/>
          </p:cNvCxnSpPr>
          <p:nvPr/>
        </p:nvCxnSpPr>
        <p:spPr>
          <a:xfrm flipH="1">
            <a:off x="11789990" y="8116680"/>
            <a:ext cx="2958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48C33092-9244-41E0-A41F-C2A259F3FA51}"/>
              </a:ext>
            </a:extLst>
          </p:cNvPr>
          <p:cNvCxnSpPr>
            <a:cxnSpLocks/>
          </p:cNvCxnSpPr>
          <p:nvPr/>
        </p:nvCxnSpPr>
        <p:spPr>
          <a:xfrm flipH="1">
            <a:off x="9369518" y="8116680"/>
            <a:ext cx="29583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EB13EE0-7A92-41DE-9AEA-6F4BEBF93FF5}"/>
              </a:ext>
            </a:extLst>
          </p:cNvPr>
          <p:cNvCxnSpPr>
            <a:cxnSpLocks/>
          </p:cNvCxnSpPr>
          <p:nvPr/>
        </p:nvCxnSpPr>
        <p:spPr>
          <a:xfrm flipH="1" flipV="1">
            <a:off x="8311682" y="7339893"/>
            <a:ext cx="1" cy="3106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C45513A-6068-41BB-9CFA-85CDCC69D7AA}"/>
              </a:ext>
            </a:extLst>
          </p:cNvPr>
          <p:cNvCxnSpPr>
            <a:cxnSpLocks/>
          </p:cNvCxnSpPr>
          <p:nvPr/>
        </p:nvCxnSpPr>
        <p:spPr>
          <a:xfrm flipH="1">
            <a:off x="13226583" y="7356923"/>
            <a:ext cx="1" cy="3137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B5E37328-D80C-47A0-B677-0EFE833B5D87}"/>
              </a:ext>
            </a:extLst>
          </p:cNvPr>
          <p:cNvSpPr txBox="1"/>
          <p:nvPr/>
        </p:nvSpPr>
        <p:spPr>
          <a:xfrm>
            <a:off x="7615572" y="6685917"/>
            <a:ext cx="143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Gyro Sensor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C17E221-C493-4FAC-B298-D7ED60E853DD}"/>
              </a:ext>
            </a:extLst>
          </p:cNvPr>
          <p:cNvSpPr txBox="1"/>
          <p:nvPr/>
        </p:nvSpPr>
        <p:spPr>
          <a:xfrm>
            <a:off x="10015871" y="6711487"/>
            <a:ext cx="143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Eyfi Board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D6506D0-53D3-43B0-B86D-AFC99A46F522}"/>
              </a:ext>
            </a:extLst>
          </p:cNvPr>
          <p:cNvSpPr txBox="1"/>
          <p:nvPr/>
        </p:nvSpPr>
        <p:spPr>
          <a:xfrm>
            <a:off x="12399590" y="6688628"/>
            <a:ext cx="16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Driver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0B356AF-8ECD-4214-AF6F-826509913D27}"/>
              </a:ext>
            </a:extLst>
          </p:cNvPr>
          <p:cNvSpPr txBox="1"/>
          <p:nvPr/>
        </p:nvSpPr>
        <p:spPr>
          <a:xfrm>
            <a:off x="12375386" y="7893916"/>
            <a:ext cx="16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315F8D-FEC6-4AF6-B97E-6A096DDB9DEA}"/>
              </a:ext>
            </a:extLst>
          </p:cNvPr>
          <p:cNvSpPr txBox="1"/>
          <p:nvPr/>
        </p:nvSpPr>
        <p:spPr>
          <a:xfrm>
            <a:off x="9907850" y="7772017"/>
            <a:ext cx="1648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Change in Position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0116E6E-5539-43E7-9B78-66DB7A18C77C}"/>
              </a:ext>
            </a:extLst>
          </p:cNvPr>
          <p:cNvSpPr txBox="1"/>
          <p:nvPr/>
        </p:nvSpPr>
        <p:spPr>
          <a:xfrm>
            <a:off x="7502617" y="7916796"/>
            <a:ext cx="16486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Feedback</a:t>
            </a:r>
          </a:p>
        </p:txBody>
      </p:sp>
    </p:spTree>
    <p:extLst>
      <p:ext uri="{BB962C8B-B14F-4D97-AF65-F5344CB8AC3E}">
        <p14:creationId xmlns:p14="http://schemas.microsoft.com/office/powerpoint/2010/main" val="1525834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2E8C35B-054A-444F-8480-16398EBA91E2}"/>
              </a:ext>
            </a:extLst>
          </p:cNvPr>
          <p:cNvSpPr/>
          <p:nvPr/>
        </p:nvSpPr>
        <p:spPr>
          <a:xfrm>
            <a:off x="11793415" y="7849180"/>
            <a:ext cx="6588369" cy="4709160"/>
          </a:xfrm>
          <a:prstGeom prst="roundRect">
            <a:avLst/>
          </a:prstGeom>
          <a:solidFill>
            <a:srgbClr val="E3D31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76CB0B-0D5A-4E41-9621-7697B0614BD0}"/>
              </a:ext>
            </a:extLst>
          </p:cNvPr>
          <p:cNvSpPr/>
          <p:nvPr/>
        </p:nvSpPr>
        <p:spPr>
          <a:xfrm>
            <a:off x="12616374" y="9133840"/>
            <a:ext cx="1381760" cy="56896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8D85D9EF-FECC-4ED9-8802-24303094329F}"/>
              </a:ext>
            </a:extLst>
          </p:cNvPr>
          <p:cNvSpPr/>
          <p:nvPr/>
        </p:nvSpPr>
        <p:spPr>
          <a:xfrm>
            <a:off x="14518639" y="9133840"/>
            <a:ext cx="1381760" cy="56896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1C8FB2D1-FE7D-4CAC-9333-CA4801C0C13B}"/>
              </a:ext>
            </a:extLst>
          </p:cNvPr>
          <p:cNvSpPr/>
          <p:nvPr/>
        </p:nvSpPr>
        <p:spPr>
          <a:xfrm>
            <a:off x="16396484" y="9133840"/>
            <a:ext cx="1381760" cy="56896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DCE4F3A-D5B8-41DA-983C-92A3CB7B1C22}"/>
              </a:ext>
            </a:extLst>
          </p:cNvPr>
          <p:cNvSpPr/>
          <p:nvPr/>
        </p:nvSpPr>
        <p:spPr>
          <a:xfrm>
            <a:off x="16404104" y="9980295"/>
            <a:ext cx="1381760" cy="56896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D93AEB83-C044-4B2E-96E9-FCB74204CB7E}"/>
              </a:ext>
            </a:extLst>
          </p:cNvPr>
          <p:cNvSpPr/>
          <p:nvPr/>
        </p:nvSpPr>
        <p:spPr>
          <a:xfrm>
            <a:off x="14518639" y="9980295"/>
            <a:ext cx="1381760" cy="56896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A93D6514-5FB8-470F-8333-D28111E3715C}"/>
              </a:ext>
            </a:extLst>
          </p:cNvPr>
          <p:cNvSpPr/>
          <p:nvPr/>
        </p:nvSpPr>
        <p:spPr>
          <a:xfrm>
            <a:off x="12616374" y="9980295"/>
            <a:ext cx="1381760" cy="568960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18F5286-89C7-4A75-AB7B-3E69AB61725F}"/>
              </a:ext>
            </a:extLst>
          </p:cNvPr>
          <p:cNvSpPr/>
          <p:nvPr/>
        </p:nvSpPr>
        <p:spPr>
          <a:xfrm>
            <a:off x="14524735" y="11301920"/>
            <a:ext cx="1381760" cy="56896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62568505-213F-4469-B9FC-DAE117856D45}"/>
              </a:ext>
            </a:extLst>
          </p:cNvPr>
          <p:cNvSpPr/>
          <p:nvPr/>
        </p:nvSpPr>
        <p:spPr>
          <a:xfrm>
            <a:off x="12622470" y="11301920"/>
            <a:ext cx="1381760" cy="568960"/>
          </a:xfrm>
          <a:prstGeom prst="round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3FD55B9D-816A-4BB9-8E41-E2858356370D}"/>
              </a:ext>
            </a:extLst>
          </p:cNvPr>
          <p:cNvSpPr/>
          <p:nvPr/>
        </p:nvSpPr>
        <p:spPr>
          <a:xfrm>
            <a:off x="16402580" y="11301920"/>
            <a:ext cx="1381760" cy="56896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B85BE0F-3E57-4D7E-B3FB-CABB692AE128}"/>
              </a:ext>
            </a:extLst>
          </p:cNvPr>
          <p:cNvSpPr txBox="1"/>
          <p:nvPr/>
        </p:nvSpPr>
        <p:spPr>
          <a:xfrm>
            <a:off x="12728448" y="9233654"/>
            <a:ext cx="11866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360D41-670F-4DCB-81E6-3BF877EEF73B}"/>
              </a:ext>
            </a:extLst>
          </p:cNvPr>
          <p:cNvSpPr txBox="1"/>
          <p:nvPr/>
        </p:nvSpPr>
        <p:spPr>
          <a:xfrm>
            <a:off x="14606292" y="9097756"/>
            <a:ext cx="11866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Sensor pitch value to Pitch angle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83042A-8294-410C-AECB-377526D694B7}"/>
              </a:ext>
            </a:extLst>
          </p:cNvPr>
          <p:cNvSpPr txBox="1"/>
          <p:nvPr/>
        </p:nvSpPr>
        <p:spPr>
          <a:xfrm>
            <a:off x="16494038" y="9108573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Error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A56364A6-2399-4562-9AB8-595E20990187}"/>
              </a:ext>
            </a:extLst>
          </p:cNvPr>
          <p:cNvSpPr txBox="1"/>
          <p:nvPr/>
        </p:nvSpPr>
        <p:spPr>
          <a:xfrm>
            <a:off x="16495562" y="9955917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Calculate Correction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B563DD-6EF9-44DE-A7FF-97C0C8D383C8}"/>
              </a:ext>
            </a:extLst>
          </p:cNvPr>
          <p:cNvSpPr txBox="1"/>
          <p:nvPr/>
        </p:nvSpPr>
        <p:spPr>
          <a:xfrm>
            <a:off x="14598182" y="9955917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b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&gt; 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7763CFA-424F-467C-AD4B-639882315CA9}"/>
              </a:ext>
            </a:extLst>
          </p:cNvPr>
          <p:cNvSpPr txBox="1"/>
          <p:nvPr/>
        </p:nvSpPr>
        <p:spPr>
          <a:xfrm>
            <a:off x="12708422" y="9962013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b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&lt; -1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76EDB92-6AB6-4277-B982-111757984DD9}"/>
              </a:ext>
            </a:extLst>
          </p:cNvPr>
          <p:cNvSpPr txBox="1"/>
          <p:nvPr/>
        </p:nvSpPr>
        <p:spPr>
          <a:xfrm>
            <a:off x="14616470" y="11278749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Bot</a:t>
            </a:r>
            <a:b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Backward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0D5BCCD-8BE6-4CC6-A3BB-AE5F602056D8}"/>
              </a:ext>
            </a:extLst>
          </p:cNvPr>
          <p:cNvSpPr txBox="1"/>
          <p:nvPr/>
        </p:nvSpPr>
        <p:spPr>
          <a:xfrm>
            <a:off x="12702326" y="11297037"/>
            <a:ext cx="11866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Move Bot</a:t>
            </a:r>
            <a:b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Forward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0A64AF-A76B-457B-9F63-A731B4BB4D49}"/>
              </a:ext>
            </a:extLst>
          </p:cNvPr>
          <p:cNvSpPr txBox="1"/>
          <p:nvPr/>
        </p:nvSpPr>
        <p:spPr>
          <a:xfrm>
            <a:off x="16506230" y="11370189"/>
            <a:ext cx="11866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7CD99F4-E341-4C23-BB19-9A173A8D6D1D}"/>
              </a:ext>
            </a:extLst>
          </p:cNvPr>
          <p:cNvCxnSpPr>
            <a:stCxn id="9" idx="3"/>
          </p:cNvCxnSpPr>
          <p:nvPr/>
        </p:nvCxnSpPr>
        <p:spPr>
          <a:xfrm>
            <a:off x="13998134" y="9418320"/>
            <a:ext cx="520505" cy="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1C9ED5A4-72E0-492F-9BF1-546E59F85B46}"/>
              </a:ext>
            </a:extLst>
          </p:cNvPr>
          <p:cNvCxnSpPr/>
          <p:nvPr/>
        </p:nvCxnSpPr>
        <p:spPr>
          <a:xfrm>
            <a:off x="15900399" y="9418320"/>
            <a:ext cx="520505" cy="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44207B6-6586-4A07-973F-E173EF134483}"/>
              </a:ext>
            </a:extLst>
          </p:cNvPr>
          <p:cNvCxnSpPr>
            <a:cxnSpLocks/>
            <a:stCxn id="11" idx="2"/>
            <a:endCxn id="23" idx="0"/>
          </p:cNvCxnSpPr>
          <p:nvPr/>
        </p:nvCxnSpPr>
        <p:spPr>
          <a:xfrm>
            <a:off x="17087364" y="9702800"/>
            <a:ext cx="1524" cy="253117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0FD1202-2FB7-4CD5-9723-E57BCA56DEF0}"/>
              </a:ext>
            </a:extLst>
          </p:cNvPr>
          <p:cNvCxnSpPr>
            <a:cxnSpLocks/>
          </p:cNvCxnSpPr>
          <p:nvPr/>
        </p:nvCxnSpPr>
        <p:spPr>
          <a:xfrm flipH="1">
            <a:off x="15900399" y="10264775"/>
            <a:ext cx="496085" cy="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271EE2A-6039-4691-9A29-8BC3E7E12A26}"/>
              </a:ext>
            </a:extLst>
          </p:cNvPr>
          <p:cNvCxnSpPr>
            <a:cxnSpLocks/>
            <a:stCxn id="14" idx="2"/>
            <a:endCxn id="26" idx="0"/>
          </p:cNvCxnSpPr>
          <p:nvPr/>
        </p:nvCxnSpPr>
        <p:spPr>
          <a:xfrm>
            <a:off x="15209519" y="10549255"/>
            <a:ext cx="277" cy="729494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82C1CAAB-9013-46E2-9E51-85C3FDF2A412}"/>
              </a:ext>
            </a:extLst>
          </p:cNvPr>
          <p:cNvSpPr txBox="1"/>
          <p:nvPr/>
        </p:nvSpPr>
        <p:spPr>
          <a:xfrm>
            <a:off x="14967696" y="10779372"/>
            <a:ext cx="508584" cy="276999"/>
          </a:xfrm>
          <a:prstGeom prst="rect">
            <a:avLst/>
          </a:prstGeom>
          <a:solidFill>
            <a:srgbClr val="E3D3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3070AC6-C46A-47DE-9AD2-C5FCAD8F5FEB}"/>
              </a:ext>
            </a:extLst>
          </p:cNvPr>
          <p:cNvCxnSpPr>
            <a:cxnSpLocks/>
          </p:cNvCxnSpPr>
          <p:nvPr/>
        </p:nvCxnSpPr>
        <p:spPr>
          <a:xfrm>
            <a:off x="13295651" y="10549255"/>
            <a:ext cx="277" cy="729494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7B120DB-C684-4834-B465-65C96E47AEAE}"/>
              </a:ext>
            </a:extLst>
          </p:cNvPr>
          <p:cNvSpPr txBox="1"/>
          <p:nvPr/>
        </p:nvSpPr>
        <p:spPr>
          <a:xfrm>
            <a:off x="13041359" y="10782179"/>
            <a:ext cx="508584" cy="276999"/>
          </a:xfrm>
          <a:prstGeom prst="rect">
            <a:avLst/>
          </a:prstGeom>
          <a:solidFill>
            <a:srgbClr val="E3D3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C3F3B17-679A-40FB-BBE7-D6C066120717}"/>
              </a:ext>
            </a:extLst>
          </p:cNvPr>
          <p:cNvSpPr txBox="1"/>
          <p:nvPr/>
        </p:nvSpPr>
        <p:spPr>
          <a:xfrm>
            <a:off x="14074445" y="9938220"/>
            <a:ext cx="422783" cy="276999"/>
          </a:xfrm>
          <a:prstGeom prst="rect">
            <a:avLst/>
          </a:prstGeom>
          <a:solidFill>
            <a:srgbClr val="E3D3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C291120-968C-42F2-9A33-C9F3F1A2B358}"/>
              </a:ext>
            </a:extLst>
          </p:cNvPr>
          <p:cNvCxnSpPr>
            <a:cxnSpLocks/>
          </p:cNvCxnSpPr>
          <p:nvPr/>
        </p:nvCxnSpPr>
        <p:spPr>
          <a:xfrm flipH="1">
            <a:off x="13998134" y="10248304"/>
            <a:ext cx="496085" cy="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1BFA457C-AB43-425B-9A17-936524225D9B}"/>
              </a:ext>
            </a:extLst>
          </p:cNvPr>
          <p:cNvCxnSpPr>
            <a:stCxn id="15" idx="1"/>
          </p:cNvCxnSpPr>
          <p:nvPr/>
        </p:nvCxnSpPr>
        <p:spPr>
          <a:xfrm flipH="1">
            <a:off x="12311157" y="10264775"/>
            <a:ext cx="305217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1CE71EB-7121-4AE8-BAAE-07AEAA566100}"/>
              </a:ext>
            </a:extLst>
          </p:cNvPr>
          <p:cNvCxnSpPr>
            <a:cxnSpLocks/>
          </p:cNvCxnSpPr>
          <p:nvPr/>
        </p:nvCxnSpPr>
        <p:spPr>
          <a:xfrm>
            <a:off x="12306300" y="10248304"/>
            <a:ext cx="0" cy="189797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C9FA381B-9E26-4FAC-97A0-30414D97AB3A}"/>
              </a:ext>
            </a:extLst>
          </p:cNvPr>
          <p:cNvCxnSpPr>
            <a:cxnSpLocks/>
          </p:cNvCxnSpPr>
          <p:nvPr/>
        </p:nvCxnSpPr>
        <p:spPr>
          <a:xfrm flipV="1">
            <a:off x="12311157" y="12127230"/>
            <a:ext cx="4809078" cy="381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0F63B863-C8B9-4841-8E85-E73FFA5805CE}"/>
              </a:ext>
            </a:extLst>
          </p:cNvPr>
          <p:cNvCxnSpPr>
            <a:cxnSpLocks/>
            <a:endCxn id="18" idx="2"/>
          </p:cNvCxnSpPr>
          <p:nvPr/>
        </p:nvCxnSpPr>
        <p:spPr>
          <a:xfrm flipH="1" flipV="1">
            <a:off x="17093460" y="11870880"/>
            <a:ext cx="5820" cy="2754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6" name="TextBox 65">
            <a:extLst>
              <a:ext uri="{FF2B5EF4-FFF2-40B4-BE49-F238E27FC236}">
                <a16:creationId xmlns:a16="http://schemas.microsoft.com/office/drawing/2014/main" id="{0C67485C-C8C0-4247-9A21-3908D35EBFEB}"/>
              </a:ext>
            </a:extLst>
          </p:cNvPr>
          <p:cNvSpPr txBox="1"/>
          <p:nvPr/>
        </p:nvSpPr>
        <p:spPr>
          <a:xfrm>
            <a:off x="14074444" y="11964346"/>
            <a:ext cx="422783" cy="276999"/>
          </a:xfrm>
          <a:prstGeom prst="rect">
            <a:avLst/>
          </a:prstGeom>
          <a:solidFill>
            <a:srgbClr val="E3D317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</a:t>
            </a:r>
          </a:p>
        </p:txBody>
      </p:sp>
    </p:spTree>
    <p:extLst>
      <p:ext uri="{BB962C8B-B14F-4D97-AF65-F5344CB8AC3E}">
        <p14:creationId xmlns:p14="http://schemas.microsoft.com/office/powerpoint/2010/main" val="1009162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FE5E12C0-1FE3-424D-B6C1-11CC44DF768F}"/>
              </a:ext>
            </a:extLst>
          </p:cNvPr>
          <p:cNvSpPr/>
          <p:nvPr/>
        </p:nvSpPr>
        <p:spPr>
          <a:xfrm>
            <a:off x="13821311" y="9895533"/>
            <a:ext cx="685800" cy="647675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A395429-688C-41E3-9AFB-6223C5D5F0C3}"/>
              </a:ext>
            </a:extLst>
          </p:cNvPr>
          <p:cNvSpPr/>
          <p:nvPr/>
        </p:nvSpPr>
        <p:spPr>
          <a:xfrm>
            <a:off x="12390120" y="9807242"/>
            <a:ext cx="1169588" cy="8305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Rectangle: Rounded Corners 38">
            <a:extLst>
              <a:ext uri="{FF2B5EF4-FFF2-40B4-BE49-F238E27FC236}">
                <a16:creationId xmlns:a16="http://schemas.microsoft.com/office/drawing/2014/main" id="{FEBF1F9A-83BB-4C2D-AED2-12B76B2756DD}"/>
              </a:ext>
            </a:extLst>
          </p:cNvPr>
          <p:cNvSpPr/>
          <p:nvPr/>
        </p:nvSpPr>
        <p:spPr>
          <a:xfrm>
            <a:off x="13545820" y="10999772"/>
            <a:ext cx="1653540" cy="830556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D7C1A233-214C-40EF-A426-95D7518B7E61}"/>
              </a:ext>
            </a:extLst>
          </p:cNvPr>
          <p:cNvSpPr/>
          <p:nvPr/>
        </p:nvSpPr>
        <p:spPr>
          <a:xfrm>
            <a:off x="13489940" y="8645192"/>
            <a:ext cx="1653540" cy="8305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11D15943-F8EA-47A6-AEAE-921812D62D5A}"/>
              </a:ext>
            </a:extLst>
          </p:cNvPr>
          <p:cNvSpPr/>
          <p:nvPr/>
        </p:nvSpPr>
        <p:spPr>
          <a:xfrm>
            <a:off x="15777014" y="10999772"/>
            <a:ext cx="1156624" cy="830556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5EE01ED8-2F50-4DC1-9868-4222460D358B}"/>
              </a:ext>
            </a:extLst>
          </p:cNvPr>
          <p:cNvSpPr/>
          <p:nvPr/>
        </p:nvSpPr>
        <p:spPr>
          <a:xfrm>
            <a:off x="15777014" y="8645192"/>
            <a:ext cx="1156628" cy="830556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0A05F7B2-CC76-4898-BE9A-5F057172FF2B}"/>
              </a:ext>
            </a:extLst>
          </p:cNvPr>
          <p:cNvSpPr/>
          <p:nvPr/>
        </p:nvSpPr>
        <p:spPr>
          <a:xfrm>
            <a:off x="15060734" y="9804382"/>
            <a:ext cx="1653540" cy="830556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194B015-5518-439F-B64E-2FB39CC1079E}"/>
              </a:ext>
            </a:extLst>
          </p:cNvPr>
          <p:cNvCxnSpPr>
            <a:cxnSpLocks/>
            <a:stCxn id="5" idx="1"/>
            <a:endCxn id="5" idx="5"/>
          </p:cNvCxnSpPr>
          <p:nvPr/>
        </p:nvCxnSpPr>
        <p:spPr>
          <a:xfrm>
            <a:off x="13921744" y="9990383"/>
            <a:ext cx="484934" cy="4579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FF8A62E-B3C4-4CD5-B86A-10269AC83773}"/>
              </a:ext>
            </a:extLst>
          </p:cNvPr>
          <p:cNvCxnSpPr>
            <a:stCxn id="5" idx="7"/>
            <a:endCxn id="5" idx="3"/>
          </p:cNvCxnSpPr>
          <p:nvPr/>
        </p:nvCxnSpPr>
        <p:spPr>
          <a:xfrm flipH="1">
            <a:off x="13921744" y="9990383"/>
            <a:ext cx="484934" cy="4579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2" name="Oval 51">
            <a:extLst>
              <a:ext uri="{FF2B5EF4-FFF2-40B4-BE49-F238E27FC236}">
                <a16:creationId xmlns:a16="http://schemas.microsoft.com/office/drawing/2014/main" id="{39E2D78A-CA95-4C32-8199-8D20C3CD7DEB}"/>
              </a:ext>
            </a:extLst>
          </p:cNvPr>
          <p:cNvSpPr/>
          <p:nvPr/>
        </p:nvSpPr>
        <p:spPr>
          <a:xfrm>
            <a:off x="17547052" y="9892993"/>
            <a:ext cx="685800" cy="647675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B15853F-221C-46DC-B8D4-FF0282B0F394}"/>
              </a:ext>
            </a:extLst>
          </p:cNvPr>
          <p:cNvCxnSpPr>
            <a:stCxn id="52" idx="1"/>
            <a:endCxn id="52" idx="5"/>
          </p:cNvCxnSpPr>
          <p:nvPr/>
        </p:nvCxnSpPr>
        <p:spPr>
          <a:xfrm>
            <a:off x="17647485" y="9987843"/>
            <a:ext cx="484934" cy="4579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9BF5A70F-2D6B-413B-A21C-BA97409A44F2}"/>
              </a:ext>
            </a:extLst>
          </p:cNvPr>
          <p:cNvCxnSpPr>
            <a:stCxn id="52" idx="7"/>
            <a:endCxn id="52" idx="3"/>
          </p:cNvCxnSpPr>
          <p:nvPr/>
        </p:nvCxnSpPr>
        <p:spPr>
          <a:xfrm flipH="1">
            <a:off x="17647485" y="9987843"/>
            <a:ext cx="484934" cy="457975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E157D4F-CE5C-465B-AD5C-9B7A7BCE1309}"/>
              </a:ext>
            </a:extLst>
          </p:cNvPr>
          <p:cNvSpPr txBox="1"/>
          <p:nvPr/>
        </p:nvSpPr>
        <p:spPr>
          <a:xfrm>
            <a:off x="13688060" y="8877300"/>
            <a:ext cx="1305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Encoder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EEBA966F-84FD-4192-9122-E67FAD07B342}"/>
              </a:ext>
            </a:extLst>
          </p:cNvPr>
          <p:cNvSpPr txBox="1"/>
          <p:nvPr/>
        </p:nvSpPr>
        <p:spPr>
          <a:xfrm>
            <a:off x="15951102" y="8880730"/>
            <a:ext cx="863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IMU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67EA6E-5274-4ECD-8D20-197B1C766849}"/>
              </a:ext>
            </a:extLst>
          </p:cNvPr>
          <p:cNvSpPr txBox="1"/>
          <p:nvPr/>
        </p:nvSpPr>
        <p:spPr>
          <a:xfrm>
            <a:off x="15102187" y="9901883"/>
            <a:ext cx="15782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PID Controller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(Position)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9DA28540-65F1-4306-87C4-26CF169FBE03}"/>
              </a:ext>
            </a:extLst>
          </p:cNvPr>
          <p:cNvSpPr txBox="1"/>
          <p:nvPr/>
        </p:nvSpPr>
        <p:spPr>
          <a:xfrm>
            <a:off x="12490073" y="9875776"/>
            <a:ext cx="985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</a:t>
            </a:r>
            <a:b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60D85EF0-7D04-473D-986A-4676EBD6585F}"/>
              </a:ext>
            </a:extLst>
          </p:cNvPr>
          <p:cNvSpPr txBox="1"/>
          <p:nvPr/>
        </p:nvSpPr>
        <p:spPr>
          <a:xfrm>
            <a:off x="13924030" y="11213958"/>
            <a:ext cx="928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Motor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C699677C-364D-4A92-A17F-1A63E3044965}"/>
              </a:ext>
            </a:extLst>
          </p:cNvPr>
          <p:cNvSpPr txBox="1"/>
          <p:nvPr/>
        </p:nvSpPr>
        <p:spPr>
          <a:xfrm>
            <a:off x="15777014" y="11044515"/>
            <a:ext cx="108069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PID Controller</a:t>
            </a:r>
          </a:p>
          <a:p>
            <a:pPr algn="ctr"/>
            <a:r>
              <a:rPr lang="en-IN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(Pitch)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F399F7E-DEBE-43E1-93B4-1F960116A38F}"/>
              </a:ext>
            </a:extLst>
          </p:cNvPr>
          <p:cNvSpPr txBox="1"/>
          <p:nvPr/>
        </p:nvSpPr>
        <p:spPr>
          <a:xfrm>
            <a:off x="17342860" y="9802464"/>
            <a:ext cx="29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02048AA-26DD-4951-86B4-F069C62EEE75}"/>
              </a:ext>
            </a:extLst>
          </p:cNvPr>
          <p:cNvSpPr txBox="1"/>
          <p:nvPr/>
        </p:nvSpPr>
        <p:spPr>
          <a:xfrm>
            <a:off x="13598900" y="9822784"/>
            <a:ext cx="29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846ED3A7-5C41-4D10-A2FB-6C759E463E85}"/>
              </a:ext>
            </a:extLst>
          </p:cNvPr>
          <p:cNvSpPr txBox="1"/>
          <p:nvPr/>
        </p:nvSpPr>
        <p:spPr>
          <a:xfrm>
            <a:off x="13751479" y="9626199"/>
            <a:ext cx="29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EEE8F80-E911-40A7-B3E1-575E008EB61B}"/>
              </a:ext>
            </a:extLst>
          </p:cNvPr>
          <p:cNvSpPr txBox="1"/>
          <p:nvPr/>
        </p:nvSpPr>
        <p:spPr>
          <a:xfrm>
            <a:off x="17541159" y="9626199"/>
            <a:ext cx="292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endParaRPr lang="en-IN" sz="1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76C27F70-979E-4DB9-BC2A-0A355E25D2A5}"/>
              </a:ext>
            </a:extLst>
          </p:cNvPr>
          <p:cNvCxnSpPr>
            <a:cxnSpLocks/>
          </p:cNvCxnSpPr>
          <p:nvPr/>
        </p:nvCxnSpPr>
        <p:spPr>
          <a:xfrm>
            <a:off x="14159230" y="9475748"/>
            <a:ext cx="0" cy="409625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24D9CC80-19D2-4C18-9B6A-5BD5D912968D}"/>
              </a:ext>
            </a:extLst>
          </p:cNvPr>
          <p:cNvCxnSpPr>
            <a:cxnSpLocks/>
            <a:stCxn id="63" idx="1"/>
            <a:endCxn id="39" idx="3"/>
          </p:cNvCxnSpPr>
          <p:nvPr/>
        </p:nvCxnSpPr>
        <p:spPr>
          <a:xfrm flipH="1">
            <a:off x="15199360" y="11413847"/>
            <a:ext cx="577654" cy="1203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CB38DBA-C54B-4E99-91FA-ACB9EBAAD7B4}"/>
              </a:ext>
            </a:extLst>
          </p:cNvPr>
          <p:cNvCxnSpPr>
            <a:cxnSpLocks/>
            <a:stCxn id="4" idx="3"/>
            <a:endCxn id="5" idx="2"/>
          </p:cNvCxnSpPr>
          <p:nvPr/>
        </p:nvCxnSpPr>
        <p:spPr>
          <a:xfrm flipV="1">
            <a:off x="13559708" y="10219371"/>
            <a:ext cx="261603" cy="3149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165306F8-3C4C-41B1-B019-F171468F9291}"/>
              </a:ext>
            </a:extLst>
          </p:cNvPr>
          <p:cNvCxnSpPr>
            <a:cxnSpLocks/>
            <a:stCxn id="5" idx="6"/>
            <a:endCxn id="46" idx="1"/>
          </p:cNvCxnSpPr>
          <p:nvPr/>
        </p:nvCxnSpPr>
        <p:spPr>
          <a:xfrm>
            <a:off x="14507111" y="10219371"/>
            <a:ext cx="553623" cy="289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18172DAE-F2F3-42F7-A791-D6E9F0B3AA80}"/>
              </a:ext>
            </a:extLst>
          </p:cNvPr>
          <p:cNvCxnSpPr>
            <a:cxnSpLocks/>
            <a:endCxn id="52" idx="2"/>
          </p:cNvCxnSpPr>
          <p:nvPr/>
        </p:nvCxnSpPr>
        <p:spPr>
          <a:xfrm>
            <a:off x="16736862" y="10213619"/>
            <a:ext cx="810190" cy="3212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1CA2C159-2235-4DE1-951F-F3B2425E1712}"/>
              </a:ext>
            </a:extLst>
          </p:cNvPr>
          <p:cNvCxnSpPr>
            <a:cxnSpLocks/>
          </p:cNvCxnSpPr>
          <p:nvPr/>
        </p:nvCxnSpPr>
        <p:spPr>
          <a:xfrm>
            <a:off x="17889951" y="9060470"/>
            <a:ext cx="5081" cy="842590"/>
          </a:xfrm>
          <a:prstGeom prst="straightConnector1">
            <a:avLst/>
          </a:prstGeom>
          <a:ln w="38100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FD134B2D-EAD4-4F59-AB87-7D1864D38CDC}"/>
              </a:ext>
            </a:extLst>
          </p:cNvPr>
          <p:cNvCxnSpPr>
            <a:cxnSpLocks/>
          </p:cNvCxnSpPr>
          <p:nvPr/>
        </p:nvCxnSpPr>
        <p:spPr>
          <a:xfrm>
            <a:off x="16933638" y="9060470"/>
            <a:ext cx="969356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6774B5D6-53E9-4EF2-B033-F5B6C465DF08}"/>
              </a:ext>
            </a:extLst>
          </p:cNvPr>
          <p:cNvCxnSpPr>
            <a:cxnSpLocks/>
          </p:cNvCxnSpPr>
          <p:nvPr/>
        </p:nvCxnSpPr>
        <p:spPr>
          <a:xfrm flipH="1">
            <a:off x="16933638" y="11415050"/>
            <a:ext cx="969356" cy="0"/>
          </a:xfrm>
          <a:prstGeom prst="straightConnector1">
            <a:avLst/>
          </a:prstGeom>
          <a:ln w="28575">
            <a:tailEnd type="triangle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DE9F9E8F-7A3C-4192-9AE4-8A99B8B1BED4}"/>
              </a:ext>
            </a:extLst>
          </p:cNvPr>
          <p:cNvCxnSpPr>
            <a:cxnSpLocks/>
            <a:endCxn id="52" idx="4"/>
          </p:cNvCxnSpPr>
          <p:nvPr/>
        </p:nvCxnSpPr>
        <p:spPr>
          <a:xfrm flipV="1">
            <a:off x="17889951" y="10540668"/>
            <a:ext cx="1" cy="873179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7" name="TextBox 136">
            <a:extLst>
              <a:ext uri="{FF2B5EF4-FFF2-40B4-BE49-F238E27FC236}">
                <a16:creationId xmlns:a16="http://schemas.microsoft.com/office/drawing/2014/main" id="{45761B0B-4E2B-496B-9A3A-B67DFF5FBC52}"/>
              </a:ext>
            </a:extLst>
          </p:cNvPr>
          <p:cNvSpPr txBox="1"/>
          <p:nvPr/>
        </p:nvSpPr>
        <p:spPr>
          <a:xfrm>
            <a:off x="16663431" y="10235103"/>
            <a:ext cx="11641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 </a:t>
            </a:r>
            <a:b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Pitch Angle</a:t>
            </a: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66F9CC18-1E90-4177-AA1D-E6D45B9826E1}"/>
              </a:ext>
            </a:extLst>
          </p:cNvPr>
          <p:cNvSpPr txBox="1"/>
          <p:nvPr/>
        </p:nvSpPr>
        <p:spPr>
          <a:xfrm>
            <a:off x="17109413" y="11398624"/>
            <a:ext cx="6792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</a:p>
        </p:txBody>
      </p:sp>
      <p:sp>
        <p:nvSpPr>
          <p:cNvPr id="145" name="TextBox 144">
            <a:extLst>
              <a:ext uri="{FF2B5EF4-FFF2-40B4-BE49-F238E27FC236}">
                <a16:creationId xmlns:a16="http://schemas.microsoft.com/office/drawing/2014/main" id="{E58F077E-D011-447D-9CC1-9DBAF0D1E9CE}"/>
              </a:ext>
            </a:extLst>
          </p:cNvPr>
          <p:cNvSpPr txBox="1"/>
          <p:nvPr/>
        </p:nvSpPr>
        <p:spPr>
          <a:xfrm>
            <a:off x="14417106" y="10278523"/>
            <a:ext cx="6792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</a:t>
            </a:r>
          </a:p>
        </p:txBody>
      </p:sp>
    </p:spTree>
    <p:extLst>
      <p:ext uri="{BB962C8B-B14F-4D97-AF65-F5344CB8AC3E}">
        <p14:creationId xmlns:p14="http://schemas.microsoft.com/office/powerpoint/2010/main" val="4142844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77A6D00-9DAE-41C2-8142-A1C3081DCD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1" y="0"/>
            <a:ext cx="21376683" cy="151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977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465</TotalTime>
  <Words>72</Words>
  <Application>Microsoft Office PowerPoint</Application>
  <PresentationFormat>Custom</PresentationFormat>
  <Paragraphs>34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Kulasekaran S</dc:creator>
  <cp:lastModifiedBy>Kulasekaran S</cp:lastModifiedBy>
  <cp:revision>19</cp:revision>
  <dcterms:created xsi:type="dcterms:W3CDTF">2022-07-21T05:05:04Z</dcterms:created>
  <dcterms:modified xsi:type="dcterms:W3CDTF">2022-07-22T06:50:04Z</dcterms:modified>
</cp:coreProperties>
</file>

<file path=docProps/thumbnail.jpeg>
</file>